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6/19/2020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723121515"/>
              </p:ext>
            </p:extLst>
          </p:nvPr>
        </p:nvGraphicFramePr>
        <p:xfrm>
          <a:off x="180476" y="223711"/>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All on the Table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USPSA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target stands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6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table</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9E03CB5C-0442-442B-9A42-0099D5CAC6B3}"/>
              </a:ext>
            </a:extLst>
          </p:cNvPr>
          <p:cNvPicPr>
            <a:picLocks noChangeAspect="1"/>
          </p:cNvPicPr>
          <p:nvPr/>
        </p:nvPicPr>
        <p:blipFill>
          <a:blip r:embed="rId5"/>
          <a:stretch>
            <a:fillRect/>
          </a:stretch>
        </p:blipFill>
        <p:spPr>
          <a:xfrm>
            <a:off x="180476" y="3955452"/>
            <a:ext cx="7025777" cy="290034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3693319"/>
          </a:xfrm>
          <a:prstGeom prst="rect">
            <a:avLst/>
          </a:prstGeom>
          <a:noFill/>
        </p:spPr>
        <p:txBody>
          <a:bodyPr wrap="square" rtlCol="0">
            <a:spAutoFit/>
          </a:bodyPr>
          <a:lstStyle/>
          <a:p>
            <a:pPr algn="ctr"/>
            <a:r>
              <a:rPr lang="en-US" b="1" dirty="0"/>
              <a:t>All on the Table</a:t>
            </a:r>
          </a:p>
          <a:p>
            <a:pPr algn="ctr"/>
            <a:r>
              <a:rPr lang="en-US" b="1" dirty="0"/>
              <a:t>Written Stage Briefing</a:t>
            </a:r>
          </a:p>
          <a:p>
            <a:r>
              <a:rPr lang="en-US" dirty="0"/>
              <a:t>All on the table is a 26 round, 130 point, Comstock field course. There are 12 USPSA targets and 2 USPSA mini poppers. The best 2 hits on paper will score, and steel must fall to score. The start signal is audible.</a:t>
            </a:r>
          </a:p>
          <a:p>
            <a:endParaRPr lang="en-US" dirty="0"/>
          </a:p>
          <a:p>
            <a:r>
              <a:rPr lang="en-US" dirty="0"/>
              <a:t>Start position is both feet on X’s, fingers touching ears. Firearm is unloaded on table trigger guard on mark, lying unsupported. All magazines to be used during the stage are on table.</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1478</TotalTime>
  <Words>142</Words>
  <Application>Microsoft Office PowerPoint</Application>
  <PresentationFormat>Custom</PresentationFormat>
  <Paragraphs>17</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212</cp:revision>
  <cp:lastPrinted>2016-01-15T21:54:08Z</cp:lastPrinted>
  <dcterms:created xsi:type="dcterms:W3CDTF">2002-08-21T12:11:08Z</dcterms:created>
  <dcterms:modified xsi:type="dcterms:W3CDTF">2020-06-19T15:23:01Z</dcterms:modified>
  <cp:category>Shooting</cp:category>
</cp:coreProperties>
</file>

<file path=docProps/thumbnail.jpeg>
</file>